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95EE4-CCED-0450-33C3-58ABF0204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EB705D-61D8-0DE6-59AC-BA0E1D8D1A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94F84-1AF7-C207-6B36-7A7C95E34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A93E5-C00B-576A-0352-F7AB6F917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2A873-F8FC-482B-4377-C20D0CFEE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004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4B31B-3E6A-BEBF-8FC2-90C5AD27F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8CB1DD-1A74-3387-3598-788B5E869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4B7DE-6DC5-89B2-B355-0626C3A4A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EA9E5-E962-6102-2232-C39384F34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F1004-9776-DB66-5D53-AFC138120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1421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5F77F3-7255-964F-47F7-F92E3ADC97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36B983-FC42-B3CF-DD7C-7169D0BB43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9908D-42D3-6C1A-E183-38A17928D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942F0-0A13-4DAF-BFD0-A438355F6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279DB-D043-37B3-1617-18C1A5038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751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67994-F8D9-3E62-5AE3-4222C7632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D119A-DEC2-BE0E-A4D7-81264FBCC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A25A5-702B-D1B6-D6A3-836805ACE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6A8497-7070-00E2-1C6C-4D634F1C2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060A8-5C70-59EA-49EA-EC952B78F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452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E0509-ED9D-CEE2-953B-C12987B33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B2EF0-9C51-E59C-DBB6-339A70DAE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B6129-D735-A248-FE00-9F95D4D5A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AE087-8646-5C1E-41E3-A6EE6A6B9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5640E-A16A-C5DA-3E0B-EE012E3C3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3950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E3B4E-5180-B35C-C899-8CE06341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EF90D-7E6A-21D1-2C49-63B01DDEEC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5059E-EFC2-D8D6-3B4B-EF247BF8A9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85D2E-8B60-66F4-A787-DCC4D2356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CF88D5-41F0-D622-AF62-FDDA0EF6D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45BAB5-CAE4-60BE-C969-EEDC52812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427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25FB-2445-6550-C4A0-42660B690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25987-15BF-2829-48B1-DE41A994DD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1CF03-7CDA-5A42-F082-4D7554BA3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5DD2B0-C70A-179D-A665-4EA20E8A3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5F5271-DF71-071B-8E19-8C9C933193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E9345A-EDBC-E506-6A3E-EDB074531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37C46-4A7C-FB67-8625-0F1641F35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9789F1-BDB0-EE26-3103-BA99B8D88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65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47CC7-4748-5988-EFC5-C7E18B7FB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F88A2E-7E7F-BE19-4ED5-79B8EEF73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40D47F-DC77-1B9B-CECC-778E3932D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DEAF54-A933-B7FD-3BCE-1B2E74784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9820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6106A2-E02B-B9FC-EDB0-9D21F9EFF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75C5A2-9731-DD11-13DC-63159539F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FFBE51-394C-D96B-AB24-D69136786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8112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7A9DB-5B38-11AB-CE76-8BD4AD9B1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B160C-487D-F233-82C0-6C5CE3F79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D5AB0D-3716-4716-E598-32B53B21A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3B2AB-D1AC-F688-C8BB-C1F49EB9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DDC4AC-EE02-0D79-D5B7-9A2C94A2B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BA0FA-4459-8E12-920F-7ED51B8EE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791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948E-034F-B79F-0B61-8B33B48C3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F7F870-DFD9-6E50-9360-5E350A9D34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F11EB9-5705-A81D-B268-4F9D3FB95F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39813-0DD7-6270-7F5E-121EB539B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5ED8E8-4A61-AA8C-F703-9FC0FB034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6456E-44E5-04C7-B291-8A9F6F46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5171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6022F3-8ABC-6BCC-B322-B313A5A22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E7845-968D-9D1C-0BAF-F90324A90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FAD99-B42B-DF90-99A9-A95B0C454E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38830-6061-4001-AA13-9F0D191E7ABA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E8D46-7877-6E84-0506-0CC1B3F1B6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8064B-9995-BFD3-CC9D-E969F05680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33053-15BF-464A-B6D3-F57E054ADE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185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0D86E-E35C-B40A-FAAD-80D942C4C7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EB78E1-942F-6742-9E21-ECDD86BCF9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258C7A1-50CB-6127-2AB1-AB071029C6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966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D58209-A9EF-AA5E-10B8-DCF06EC05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519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A97528-C164-1398-5134-881514880B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480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39D232-29BA-0AFC-AD0A-9B20E71E5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77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EA5934-2504-1971-6E62-21B436A20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54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E941DB-D174-B6F9-3CFB-9C8B350E4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218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F58D38-1C79-3FE4-A6EB-299A62499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410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C95787-677F-33E1-B1AC-A9F85E85A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2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BC8FF7-F05B-03E5-0CEA-65B708B3A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847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704ABE-7E77-5937-DD36-89D65A52D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81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Shikha Singh</dc:creator>
  <cp:lastModifiedBy>Shikha Singh</cp:lastModifiedBy>
  <cp:revision>1</cp:revision>
  <dcterms:created xsi:type="dcterms:W3CDTF">2025-09-15T16:51:16Z</dcterms:created>
  <dcterms:modified xsi:type="dcterms:W3CDTF">2025-09-15T16:52:11Z</dcterms:modified>
</cp:coreProperties>
</file>

<file path=docProps/thumbnail.jpeg>
</file>